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5"/>
    <p:restoredTop sz="79477" autoAdjust="0"/>
  </p:normalViewPr>
  <p:slideViewPr>
    <p:cSldViewPr snapToGrid="0" snapToObjects="1">
      <p:cViewPr varScale="1">
        <p:scale>
          <a:sx n="172" d="100"/>
          <a:sy n="172" d="100"/>
        </p:scale>
        <p:origin x="26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50869" y="1143000"/>
            <a:ext cx="2090262" cy="4526280"/>
          </a:xfrm>
          <a:prstGeom prst="rect">
            <a:avLst/>
          </a:prstGeom>
        </p:spPr>
      </p:pic>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4</a:t>
            </a:fld>
            <a:endParaRPr kumimoji="1" lang="zh-CN" altLang="en-US"/>
          </a:p>
        </p:txBody>
      </p:sp>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5"/>
          <a:stretch>
            <a:fillRect/>
          </a:stretch>
        </p:blipFill>
        <p:spPr>
          <a:xfrm>
            <a:off x="6025916" y="1939997"/>
            <a:ext cx="1248061" cy="828678"/>
          </a:xfrm>
          <a:prstGeom prst="rect">
            <a:avLst/>
          </a:prstGeom>
          <a:blipFill>
            <a:blip r:embed="rId5"/>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6"/>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7"/>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5</a:t>
            </a:fld>
            <a:endParaRPr kumimoji="1" lang="zh-CN" altLang="en-US"/>
          </a:p>
        </p:txBody>
      </p:sp>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8"/>
          <a:stretch>
            <a:fillRect/>
          </a:stretch>
        </p:blipFill>
        <p:spPr>
          <a:xfrm>
            <a:off x="9562220" y="4037084"/>
            <a:ext cx="1583512" cy="1321929"/>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3060452"/>
          </a:xfrm>
        </p:spPr>
        <p:txBody>
          <a:bodyPr/>
          <a:lstStyle/>
          <a:p>
            <a:r>
              <a:rPr lang="en-US" altLang="zh-CN" dirty="0"/>
              <a:t>Edge Server</a:t>
            </a:r>
          </a:p>
          <a:p>
            <a:pPr lvl="1"/>
            <a:r>
              <a:rPr lang="en-US" altLang="zh-CN" dirty="0"/>
              <a:t>A CentOS 7.0 server. It is equipped with two 8-core Intel Xeon CPU E5-2560 v4 CPUs, two GTX 2080ti GPUs and 256GB memory.</a:t>
            </a:r>
          </a:p>
          <a:p>
            <a:r>
              <a:rPr lang="en-US" altLang="zh-CN" dirty="0"/>
              <a:t>Mobile Device </a:t>
            </a:r>
          </a:p>
          <a:p>
            <a:pPr lvl="1"/>
            <a:r>
              <a:rPr lang="en-US" altLang="zh-CN" dirty="0"/>
              <a:t>iPhone 11, with the A13 Bionic chip embedded with a four-core GPU.</a:t>
            </a:r>
          </a:p>
          <a:p>
            <a:r>
              <a:rPr lang="en-US" altLang="zh-CN" dirty="0"/>
              <a:t>AP</a:t>
            </a:r>
          </a:p>
          <a:p>
            <a:pPr lvl="1"/>
            <a:r>
              <a:rPr lang="en-US" altLang="zh-CN" dirty="0"/>
              <a:t>NETGEAR Nighthawk Smart </a:t>
            </a:r>
            <a:r>
              <a:rPr lang="en-US" altLang="zh-CN" dirty="0" err="1"/>
              <a:t>WiFi</a:t>
            </a:r>
            <a:r>
              <a:rPr lang="en-US" altLang="zh-CN" dirty="0"/>
              <a:t> Router (R7000) - AC1900</a:t>
            </a:r>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2"/>
          <a:stretch>
            <a:fillRect/>
          </a:stretch>
        </p:blipFill>
        <p:spPr>
          <a:xfrm>
            <a:off x="6263874" y="4653776"/>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052" y="4378713"/>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4"/>
          <a:stretch>
            <a:fillRect/>
          </a:stretch>
        </p:blipFill>
        <p:spPr>
          <a:xfrm>
            <a:off x="3831102" y="4518416"/>
            <a:ext cx="1277744" cy="1504898"/>
          </a:xfrm>
          <a:prstGeom prst="rect">
            <a:avLst/>
          </a:prstGeom>
        </p:spPr>
      </p:pic>
    </p:spTree>
    <p:extLst>
      <p:ext uri="{BB962C8B-B14F-4D97-AF65-F5344CB8AC3E}">
        <p14:creationId xmlns:p14="http://schemas.microsoft.com/office/powerpoint/2010/main" val="208485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777876"/>
          </a:xfrm>
        </p:spPr>
        <p:txBody>
          <a:bodyPr/>
          <a:lstStyle/>
          <a:p>
            <a:r>
              <a:rPr lang="en-US" altLang="zh-CN" dirty="0"/>
              <a:t>Video Quality Metrics - SSIM</a:t>
            </a:r>
          </a:p>
          <a:p>
            <a:pPr lvl="1"/>
            <a:r>
              <a:rPr lang="en-US" altLang="zh-CN" dirty="0"/>
              <a:t>HEVC </a:t>
            </a:r>
            <a:r>
              <a:rPr lang="en-US" altLang="zh-CN" dirty="0" err="1"/>
              <a:t>v.s</a:t>
            </a:r>
            <a:r>
              <a:rPr lang="en-US" altLang="zh-CN" dirty="0"/>
              <a:t>. JPEG</a:t>
            </a:r>
            <a:endParaRPr lang="zh-CN" altLang="en-US" dirty="0"/>
          </a:p>
        </p:txBody>
      </p:sp>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2"/>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3"/>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22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9" name="图片 8">
            <a:extLst>
              <a:ext uri="{FF2B5EF4-FFF2-40B4-BE49-F238E27FC236}">
                <a16:creationId xmlns:a16="http://schemas.microsoft.com/office/drawing/2014/main" id="{91CE7186-971E-43F3-802C-61839A40D80A}"/>
              </a:ext>
            </a:extLst>
          </p:cNvPr>
          <p:cNvPicPr>
            <a:picLocks noChangeAspect="1"/>
          </p:cNvPicPr>
          <p:nvPr/>
        </p:nvPicPr>
        <p:blipFill>
          <a:blip r:embed="rId2"/>
          <a:stretch>
            <a:fillRect/>
          </a:stretch>
        </p:blipFill>
        <p:spPr>
          <a:xfrm>
            <a:off x="3432806" y="2400295"/>
            <a:ext cx="5326387" cy="3994790"/>
          </a:xfrm>
          <a:prstGeom prst="rect">
            <a:avLst/>
          </a:prstGeom>
        </p:spPr>
      </p:pic>
    </p:spTree>
    <p:extLst>
      <p:ext uri="{BB962C8B-B14F-4D97-AF65-F5344CB8AC3E}">
        <p14:creationId xmlns:p14="http://schemas.microsoft.com/office/powerpoint/2010/main" val="2695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2"/>
          <a:stretch>
            <a:fillRect/>
          </a:stretch>
        </p:blipFill>
        <p:spPr>
          <a:xfrm>
            <a:off x="3288026" y="1973574"/>
            <a:ext cx="5615948" cy="4211961"/>
          </a:xfrm>
          <a:prstGeom prst="rect">
            <a:avLst/>
          </a:prstGeom>
        </p:spPr>
      </p:pic>
    </p:spTree>
    <p:extLst>
      <p:ext uri="{BB962C8B-B14F-4D97-AF65-F5344CB8AC3E}">
        <p14:creationId xmlns:p14="http://schemas.microsoft.com/office/powerpoint/2010/main" val="14545478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TotalTime>
  <Words>804</Words>
  <Application>Microsoft Macintosh PowerPoint</Application>
  <PresentationFormat>宽屏</PresentationFormat>
  <Paragraphs>52</Paragraphs>
  <Slides>11</Slides>
  <Notes>5</Notes>
  <HiddenSlides>1</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Implementation</vt:lpstr>
      <vt:lpstr>Evaluation</vt:lpstr>
      <vt:lpstr>Evaluation</vt:lpstr>
      <vt:lpstr>Evaluation</vt:lpstr>
      <vt:lpstr>Demo</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Wu Jiahang</cp:lastModifiedBy>
  <cp:revision>17</cp:revision>
  <dcterms:created xsi:type="dcterms:W3CDTF">2020-10-31T01:58:25Z</dcterms:created>
  <dcterms:modified xsi:type="dcterms:W3CDTF">2020-10-31T04:39:47Z</dcterms:modified>
</cp:coreProperties>
</file>